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4" r:id="rId1"/>
  </p:sldMasterIdLst>
  <p:notesMasterIdLst>
    <p:notesMasterId r:id="rId4"/>
  </p:notesMasterIdLst>
  <p:handoutMasterIdLst>
    <p:handoutMasterId r:id="rId5"/>
  </p:handoutMasterIdLst>
  <p:sldIdLst>
    <p:sldId id="257" r:id="rId2"/>
    <p:sldId id="268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79EF"/>
    <a:srgbClr val="C9F7CA"/>
    <a:srgbClr val="47B97D"/>
    <a:srgbClr val="2CD3EA"/>
    <a:srgbClr val="33CCFF"/>
    <a:srgbClr val="EA7EC6"/>
    <a:srgbClr val="C0E0E6"/>
    <a:srgbClr val="BEDBE8"/>
    <a:srgbClr val="8BB165"/>
    <a:srgbClr val="A9C5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09" autoAdjust="0"/>
  </p:normalViewPr>
  <p:slideViewPr>
    <p:cSldViewPr>
      <p:cViewPr varScale="1">
        <p:scale>
          <a:sx n="74" d="100"/>
          <a:sy n="74" d="100"/>
        </p:scale>
        <p:origin x="3114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8954-B977-4C6C-8E1B-651B26971CBA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7FF0-32FB-4EDC-A74B-8509BE7A015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4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074420" y="519853"/>
            <a:ext cx="5554980" cy="212648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074420" y="2672315"/>
            <a:ext cx="5554980" cy="2531533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91075" y="2042158"/>
            <a:ext cx="157734" cy="30378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867882" y="1942801"/>
            <a:ext cx="48006" cy="9245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396701"/>
            <a:ext cx="1371600" cy="845220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0" y="396703"/>
            <a:ext cx="4171950" cy="845220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2168" y="-78"/>
            <a:ext cx="5143500" cy="990607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3794" y="3756025"/>
            <a:ext cx="4800600" cy="3302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3794" y="1540933"/>
            <a:ext cx="4800600" cy="2180695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1714500" y="0"/>
            <a:ext cx="57150" cy="990607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29241" y="4065614"/>
            <a:ext cx="157734" cy="30378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806048" y="3966257"/>
            <a:ext cx="48006" cy="9245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96240"/>
            <a:ext cx="5623560" cy="1651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6706" y="2201333"/>
            <a:ext cx="2743200" cy="67360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7066" y="2201333"/>
            <a:ext cx="2743200" cy="67360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7453819"/>
            <a:ext cx="6172200" cy="1651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474179"/>
            <a:ext cx="3017520" cy="9245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97580" y="474179"/>
            <a:ext cx="3017520" cy="9245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42900" y="1400152"/>
            <a:ext cx="3017520" cy="59436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97580" y="1400152"/>
            <a:ext cx="3017520" cy="59436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96240"/>
            <a:ext cx="5623560" cy="1651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1238" y="0"/>
            <a:ext cx="6096762" cy="9906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761238" y="-78"/>
            <a:ext cx="54864" cy="990607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13124"/>
            <a:ext cx="2857500" cy="1678517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282"/>
            <a:ext cx="2857500" cy="1008944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" y="3081868"/>
            <a:ext cx="6115050" cy="57670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5172" y="1540934"/>
            <a:ext cx="2057400" cy="2861733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1500" y="1540933"/>
            <a:ext cx="3429000" cy="6604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8650" y="1651005"/>
            <a:ext cx="3314700" cy="5076545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297544" y="1378493"/>
            <a:ext cx="514350" cy="295114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3752750" y="1353136"/>
            <a:ext cx="486918" cy="295114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8650" y="6934200"/>
            <a:ext cx="3314700" cy="1100667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611945" y="-1178553"/>
            <a:ext cx="1229165" cy="2367281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26613" y="30482"/>
            <a:ext cx="1276643" cy="2458720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37161" y="1524000"/>
            <a:ext cx="844288" cy="1592679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759655" y="-78"/>
            <a:ext cx="6098345" cy="990607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6706" y="396699"/>
            <a:ext cx="5623560" cy="1651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076706" y="2091267"/>
            <a:ext cx="5623560" cy="6934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2686050" y="9108017"/>
            <a:ext cx="1600200" cy="687917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9A88081-C3A6-40CA-B35D-4693FFDB4CC9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4286250" y="9108017"/>
            <a:ext cx="2171700" cy="687917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460236" y="9108017"/>
            <a:ext cx="342900" cy="687917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761238" y="-78"/>
            <a:ext cx="54864" cy="990607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atherineasquithgallery.com/uploads/posts/2021-02/1613064375_58-p-fon-dlya-prezentatsii-oranzhevii-nezhnii-62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09204" y="1533135"/>
            <a:ext cx="9882068" cy="68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48667" y="1026175"/>
            <a:ext cx="6115833" cy="11237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kk-KZ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ПАМЯТКА </a:t>
            </a:r>
          </a:p>
          <a:p>
            <a:pPr algn="ctr"/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Профилактика буллинга в школе</a:t>
            </a:r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</a:t>
            </a:r>
            <a:r>
              <a:rPr lang="kk-K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педагогов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</a:t>
            </a:r>
            <a:endParaRPr lang="en-US" sz="2000" b="1" i="1" dirty="0">
              <a:solidFill>
                <a:schemeClr val="tx1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9645" y="2377740"/>
            <a:ext cx="6064969" cy="10630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 должны быть внимательными к отношениям среди учеников и активно замечать признаки буллинга. Это может включать не только физическое насилие, но и словесные оскорбления, изоляцию, игнорирование и манипуляции.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9645" y="3498709"/>
            <a:ext cx="3760713" cy="12961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Регулярно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говорите с детьми о важности уважения к другим, независимо от их внешности, происхождения, интересов или особенностей.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0375" y="4943716"/>
            <a:ext cx="3779983" cy="9361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Проводите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занятия, направленные на развитие эмпатии, понимания чувств других людей, умения ставить себя на место другого человека.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9645" y="6033120"/>
            <a:ext cx="6064969" cy="1080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Обеспечьте доступность для всех учеников — проводите мероприятия, ориентированные на разнообразие, и создавайте атмосферу, в которой каждый чувствует себя ценным и включенным.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69595" y="7113240"/>
            <a:ext cx="6055749" cy="10894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Постоянно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напоминайте ученикам, что они могут обратиться к вам или другим педагогам, если столкнутся с буллингом. Создайте среду, в которой дети будут чувствовать себя в безопасности и смогут делиться своими проблемами.</a:t>
            </a:r>
          </a:p>
        </p:txBody>
      </p:sp>
      <p:sp>
        <p:nvSpPr>
          <p:cNvPr id="4" name="Блок-схема: извлечение 3"/>
          <p:cNvSpPr/>
          <p:nvPr/>
        </p:nvSpPr>
        <p:spPr>
          <a:xfrm>
            <a:off x="307975" y="2377740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извлечение 20"/>
          <p:cNvSpPr/>
          <p:nvPr/>
        </p:nvSpPr>
        <p:spPr>
          <a:xfrm>
            <a:off x="307975" y="3440832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извлечение 23"/>
          <p:cNvSpPr/>
          <p:nvPr/>
        </p:nvSpPr>
        <p:spPr>
          <a:xfrm>
            <a:off x="307975" y="4865467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извлечение 24"/>
          <p:cNvSpPr/>
          <p:nvPr/>
        </p:nvSpPr>
        <p:spPr>
          <a:xfrm>
            <a:off x="307975" y="5933622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извлечение 25"/>
          <p:cNvSpPr/>
          <p:nvPr/>
        </p:nvSpPr>
        <p:spPr>
          <a:xfrm>
            <a:off x="307975" y="7013742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3498709"/>
            <a:ext cx="1924946" cy="129708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865467"/>
            <a:ext cx="1924946" cy="112821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2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681" y="8271077"/>
            <a:ext cx="2508584" cy="153752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7" name="Прямоугольник 26"/>
          <p:cNvSpPr/>
          <p:nvPr/>
        </p:nvSpPr>
        <p:spPr>
          <a:xfrm>
            <a:off x="908720" y="287117"/>
            <a:ext cx="5733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КГУ  «Региональный учебно-методический центр психологической поддержки и воспитательной работы» Управления образования акимата Костанайской области</a:t>
            </a:r>
          </a:p>
        </p:txBody>
      </p:sp>
      <p:pic>
        <p:nvPicPr>
          <p:cNvPr id="28" name="Picture 9" descr="C:\Users\TelefonDoveriya\Desktop\НОВОЕ НАЗВАНИЕ\новый логотип (2024)-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667"/>
            <a:ext cx="1041320" cy="105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6832" y="8289271"/>
            <a:ext cx="2593339" cy="144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3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atherineasquithgallery.com/uploads/posts/2021-02/1613064375_58-p-fon-dlya-prezentatsii-oranzhevii-nezhnii-62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509204" y="1533135"/>
            <a:ext cx="9882068" cy="68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48667" y="1026175"/>
            <a:ext cx="6115833" cy="11237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kk-KZ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ЖАДЫНАМА</a:t>
            </a:r>
            <a:endParaRPr lang="kk-KZ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Мектептегі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буллингтің</a:t>
            </a:r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алдын алу</a:t>
            </a:r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(мұғалімдерге арналған)</a:t>
            </a:r>
            <a:endParaRPr lang="en-US" sz="2000" b="1" i="1" dirty="0">
              <a:solidFill>
                <a:srgbClr val="00000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9645" y="2216696"/>
            <a:ext cx="6064969" cy="12241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Мұғалімдер оқушылар арасындағы қарым-қатынасқа мұқият болып,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буллинг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белгілерін белсенді түрде байқауы керек. Бұл физикалық зорлық-зомбылықты ғана емес, сонымен қатар ауызша қорлауды, оқшаулануды, елемеуді және манипуляцияны қамтуы мүмкін.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9645" y="3498709"/>
            <a:ext cx="3760713" cy="12961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Балалармен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түріне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шығу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тегіне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қызығушылықтарына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ерекшеліктеріне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қарамай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басқаларды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құрметтеудің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маңыздылығы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үнемі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сөйлесіңіз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0375" y="4943716"/>
            <a:ext cx="3779983" cy="9361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Эмпатияны дамытуға, басқа адамдардың сезімдерін түсінуге, өзіңізді басқа адамның орнына қоя білуге бағытталған сабақтар өткізіңіз.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9645" y="6033120"/>
            <a:ext cx="6064969" cy="9806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Барлық оқушыларға қол жетімділікті қамтамасыз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етіңіз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әртүрлілікке бағытталған іс-шаралар өткізіңіз және әркім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бағалы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сезінетін атмосфера жасаңыз.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69595" y="7113240"/>
            <a:ext cx="6055749" cy="10894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Оқушыларға егер олар қорқытуға тап болса, сізге немесе басқа тәрбиешілерге хабарласа алатынын үнемі ескертіңіз. Балалар өздерін қауіпсіз сезінетін және өз мәселелерімен бөлісетін орта жасаңыз.</a:t>
            </a:r>
          </a:p>
        </p:txBody>
      </p:sp>
      <p:sp>
        <p:nvSpPr>
          <p:cNvPr id="4" name="Блок-схема: извлечение 3"/>
          <p:cNvSpPr/>
          <p:nvPr/>
        </p:nvSpPr>
        <p:spPr>
          <a:xfrm>
            <a:off x="307975" y="2214161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извлечение 20"/>
          <p:cNvSpPr/>
          <p:nvPr/>
        </p:nvSpPr>
        <p:spPr>
          <a:xfrm>
            <a:off x="307975" y="3440832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извлечение 23"/>
          <p:cNvSpPr/>
          <p:nvPr/>
        </p:nvSpPr>
        <p:spPr>
          <a:xfrm>
            <a:off x="307975" y="4865467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извлечение 24"/>
          <p:cNvSpPr/>
          <p:nvPr/>
        </p:nvSpPr>
        <p:spPr>
          <a:xfrm>
            <a:off x="307975" y="5933622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извлечение 25"/>
          <p:cNvSpPr/>
          <p:nvPr/>
        </p:nvSpPr>
        <p:spPr>
          <a:xfrm>
            <a:off x="307975" y="7013742"/>
            <a:ext cx="240692" cy="198996"/>
          </a:xfrm>
          <a:prstGeom prst="flowChartExtra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3498709"/>
            <a:ext cx="1924946" cy="129708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865467"/>
            <a:ext cx="1924946" cy="112821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2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681" y="8271077"/>
            <a:ext cx="2508584" cy="153752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8" name="Picture 9" descr="C:\Users\TelefonDoveriya\Desktop\НОВОЕ НАЗВАНИЕ\новый логотип (2024)-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667"/>
            <a:ext cx="1041320" cy="105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908720" y="287117"/>
            <a:ext cx="5733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Қостанай облысы әкімдігі білім басқармасының «Психологиялық қолдау мен тәрбие жұмысының өңірлік оқу-әдістемелік орталығы» КММ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265" y="8322123"/>
            <a:ext cx="2606650" cy="144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72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4508</TotalTime>
  <Words>291</Words>
  <Application>Microsoft Office PowerPoint</Application>
  <PresentationFormat>Лист A4 (210x297 мм)</PresentationFormat>
  <Paragraphs>18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450</cp:revision>
  <dcterms:created xsi:type="dcterms:W3CDTF">2019-10-21T11:18:40Z</dcterms:created>
  <dcterms:modified xsi:type="dcterms:W3CDTF">2025-05-16T11:57:00Z</dcterms:modified>
</cp:coreProperties>
</file>