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"/>
  </p:handoutMasterIdLst>
  <p:sldIdLst>
    <p:sldId id="257" r:id="rId3"/>
    <p:sldId id="265" r:id="rId5"/>
  </p:sldIdLst>
  <p:sldSz cx="6858000" cy="9906000" type="A4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6D1"/>
    <a:srgbClr val="FCD3CC"/>
    <a:srgbClr val="8C9DDC"/>
    <a:srgbClr val="F3B87D"/>
    <a:srgbClr val="49C7A3"/>
    <a:srgbClr val="97DEF7"/>
    <a:srgbClr val="6CD2B5"/>
    <a:srgbClr val="FAB4A8"/>
    <a:srgbClr val="75D5BA"/>
    <a:srgbClr val="BE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3249" autoAdjust="0"/>
  </p:normalViewPr>
  <p:slideViewPr>
    <p:cSldViewPr showGuides="1">
      <p:cViewPr>
        <p:scale>
          <a:sx n="80" d="100"/>
          <a:sy n="80" d="100"/>
        </p:scale>
        <p:origin x="-3324" y="-10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98954-B977-4C6C-8E1B-651B26971CBA}" type="datetimeFigureOut">
              <a:rPr lang="ru-RU" smtClean="0"/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81463" y="509588"/>
            <a:ext cx="17653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D7FF0-32FB-4EDC-A74B-8509BE7A015F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7FF0-32FB-4EDC-A74B-8509BE7A015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7FF0-32FB-4EDC-A74B-8509BE7A015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585551"/>
            <a:ext cx="6858000" cy="432044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5855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831116"/>
            <a:ext cx="6858000" cy="330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2311400"/>
            <a:ext cx="6858000" cy="73744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7298121"/>
            <a:ext cx="4227758" cy="127417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524420"/>
            <a:ext cx="5381513" cy="2590130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1056639"/>
            <a:ext cx="4800600" cy="5019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43858"/>
            <a:ext cx="1543050" cy="7566490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1056639"/>
            <a:ext cx="3621965" cy="70701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1056640"/>
            <a:ext cx="4800600" cy="5019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585551"/>
            <a:ext cx="6858000" cy="432044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5855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831116"/>
            <a:ext cx="6858000" cy="330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2311400"/>
            <a:ext cx="6858000" cy="73744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3138269"/>
            <a:ext cx="4475000" cy="3500389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655293"/>
            <a:ext cx="4477871" cy="1206776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1056639"/>
            <a:ext cx="2510028" cy="5019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1056640"/>
            <a:ext cx="2510028" cy="5019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056640"/>
            <a:ext cx="2510028" cy="924101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2022695"/>
            <a:ext cx="2510028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1056640"/>
            <a:ext cx="2510028" cy="924101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020824"/>
            <a:ext cx="2510028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3191934"/>
            <a:ext cx="2727064" cy="181782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1056640"/>
            <a:ext cx="3012814" cy="7070166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5052381"/>
            <a:ext cx="2541495" cy="30904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585551"/>
            <a:ext cx="6858000" cy="432044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5855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831116"/>
            <a:ext cx="6858000" cy="330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2311400"/>
            <a:ext cx="6858000" cy="73744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651000"/>
            <a:ext cx="3086100" cy="4517942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459591"/>
            <a:ext cx="2770586" cy="3124362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6448608"/>
            <a:ext cx="4787654" cy="1651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374467"/>
            <a:ext cx="6858000" cy="253153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73744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443106"/>
            <a:ext cx="6858000" cy="330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2311400"/>
            <a:ext cx="6858000" cy="73744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6315354"/>
            <a:ext cx="4884383" cy="1651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057709"/>
            <a:ext cx="4800600" cy="501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915401"/>
            <a:ext cx="18859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A88081-C3A6-40CA-B35D-4693FFDB4CC9}" type="datetimeFigureOut">
              <a:rPr lang="ru-RU" smtClean="0"/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915401"/>
            <a:ext cx="251460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915401"/>
            <a:ext cx="13716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CAE7DB-6FD6-41D2-843A-30616D9FF9C6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2" descr="https://img1.goodfon.ru/original/1920x1080/0/6b/material-desing-color-geometriia-linii-zheltyi-salatovyi-z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83656" y="0"/>
            <a:ext cx="5698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КГУ  «Региональный учебно-методический центр психологической поддержки и воспитательной работы» Управления образования акимата Костанайской области</a:t>
            </a:r>
            <a:endParaRPr lang="ru-RU" altLang="ru-RU" sz="1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utoShape 13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 dirty="0"/>
          </a:p>
        </p:txBody>
      </p:sp>
      <p:sp>
        <p:nvSpPr>
          <p:cNvPr id="12" name="AutoShape 15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 dirty="0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52400" y="1524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304800" y="3048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609600" y="6096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utoShape 10" descr="Picture backgrou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 dirty="0"/>
          </a:p>
        </p:txBody>
      </p:sp>
      <p:sp>
        <p:nvSpPr>
          <p:cNvPr id="31" name="AutoShape 12" descr="Picture backgroun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 dirty="0"/>
          </a:p>
        </p:txBody>
      </p:sp>
      <p:sp>
        <p:nvSpPr>
          <p:cNvPr id="40" name="AutoShape 21" descr="Picture background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 dirty="0"/>
          </a:p>
        </p:txBody>
      </p:sp>
      <p:sp>
        <p:nvSpPr>
          <p:cNvPr id="41" name="AutoShape 23" descr="Picture background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35" y="-27161"/>
            <a:ext cx="784336" cy="79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 bwMode="hidden">
          <a:xfrm>
            <a:off x="609600" y="640219"/>
            <a:ext cx="5792706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ПАМЯТКА</a:t>
            </a:r>
            <a:endParaRPr lang="en-US" b="1" i="1" dirty="0" smtClean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 algn="ctr"/>
            <a:r>
              <a:rPr lang="en-US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«</a:t>
            </a:r>
            <a:r>
              <a:rPr lang="ru-RU" b="1" i="1" dirty="0">
                <a:latin typeface="Cambria" panose="02040503050406030204" pitchFamily="18" charset="0"/>
                <a:ea typeface="Cambria" panose="02040503050406030204" pitchFamily="18" charset="0"/>
              </a:rPr>
              <a:t>Что делать, если ребенок столкнулся с буллингом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endParaRPr lang="en-US" b="1" i="1" dirty="0" smtClean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(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для родителей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12" y="7240995"/>
            <a:ext cx="2417901" cy="166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460376" y="3628386"/>
            <a:ext cx="3121026" cy="1399020"/>
          </a:xfrm>
          <a:prstGeom prst="roundRect">
            <a:avLst/>
          </a:prstGeom>
          <a:solidFill>
            <a:srgbClr val="FBE6D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6873" y="2144688"/>
            <a:ext cx="3114527" cy="1384995"/>
          </a:xfrm>
          <a:prstGeom prst="roundRect">
            <a:avLst/>
          </a:prstGeom>
          <a:solidFill>
            <a:srgbClr val="FBE6D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60375" y="2144687"/>
            <a:ext cx="31210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Сохраняйте спокойствие и поддержите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 Важно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ребенок чувствовал, что может вам довериться.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обвиняйте его и не обесценивайте ситуацию.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понять, что вы на 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0374" y="3642411"/>
            <a:ext cx="31210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Выслушайте ребенка и выясните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подробности. Пусть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расскажет, что именно происходит, кто участвует в буллинге, где и как это происходит.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больше вы знаете, тем эффективнее сможете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помочь.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996950" y="5662431"/>
            <a:ext cx="3240361" cy="1384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017006" y="5662432"/>
            <a:ext cx="32203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учите ребенка «давать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сдачи».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Агрессия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 может усугубить ситуацию.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научить ребенка сохранять спокойствие, игнорировать обидчика или искать поддержку у взрослых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Выгнутая вправо стрелка 42"/>
          <p:cNvSpPr/>
          <p:nvPr/>
        </p:nvSpPr>
        <p:spPr>
          <a:xfrm>
            <a:off x="6230368" y="6687387"/>
            <a:ext cx="432049" cy="720080"/>
          </a:xfrm>
          <a:prstGeom prst="curvedLeftArrow">
            <a:avLst/>
          </a:prstGeom>
          <a:solidFill>
            <a:srgbClr val="FBE6D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996950" y="7240994"/>
            <a:ext cx="3240361" cy="16004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003893" y="7240994"/>
            <a:ext cx="323341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Свяжитесь с педагогами и администрацией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серьезная проблема, и школа должна принять меры.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Обсудите ситуацию с учителем, школьным психологом или директором, чтобы найти совместное решение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12776" y="8985448"/>
            <a:ext cx="5624535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19717" y="8985448"/>
            <a:ext cx="56106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– быть рядом с ребенком, поддерживать его и не оставлять ситуацию без внимания.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01" y="1926906"/>
            <a:ext cx="2547505" cy="1611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12" y="5097016"/>
            <a:ext cx="2534618" cy="1783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839" y="3644517"/>
            <a:ext cx="2547505" cy="1753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6" name="Выгнутая вправо стрелка 55"/>
          <p:cNvSpPr/>
          <p:nvPr/>
        </p:nvSpPr>
        <p:spPr>
          <a:xfrm flipH="1">
            <a:off x="26441" y="3152800"/>
            <a:ext cx="440432" cy="720080"/>
          </a:xfrm>
          <a:prstGeom prst="curvedLeftArrow">
            <a:avLst/>
          </a:prstGeom>
          <a:solidFill>
            <a:srgbClr val="FBE6D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"/>
            <a:ext cx="6858000" cy="99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AutoShape 2" descr="https://img1.goodfon.ru/original/1920x1080/0/6b/material-desing-color-geometriia-linii-zheltyi-salatovyi-z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25834" y="67335"/>
            <a:ext cx="5421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Қостанай облысы әкімдігі білім басқармасының «Психологиялық қолдау мен тәрбие жұмысының өңірлік оқу-әдістемелік орталығы» КММ</a:t>
            </a:r>
            <a:endParaRPr lang="ru-RU" altLang="ru-RU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52" y="-81423"/>
            <a:ext cx="873051" cy="88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0776" y="704529"/>
            <a:ext cx="559256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30422" y="648235"/>
            <a:ext cx="571690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rgbClr val="F14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ЖАДЫНАМА</a:t>
            </a:r>
            <a:endParaRPr lang="en-US" b="1" i="1" dirty="0">
              <a:solidFill>
                <a:srgbClr val="F14124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«</a:t>
            </a:r>
            <a:r>
              <a:rPr lang="ru-RU" b="1" i="1" dirty="0">
                <a:latin typeface="Cambria" panose="02040503050406030204" pitchFamily="18" charset="0"/>
                <a:ea typeface="Cambria" panose="02040503050406030204" pitchFamily="18" charset="0"/>
              </a:rPr>
              <a:t>Егер бала буллингке ұшыраса, не істеу керек</a:t>
            </a:r>
            <a:r>
              <a:rPr lang="ru-RU" b="1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 </a:t>
            </a:r>
            <a:r>
              <a:rPr lang="ru-RU" i="1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ата – аналарға арналған</a:t>
            </a:r>
            <a:r>
              <a:rPr lang="ru-RU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i="1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1" y="6881723"/>
            <a:ext cx="2176537" cy="150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0375" y="1784648"/>
            <a:ext cx="3276205" cy="1384995"/>
          </a:xfrm>
          <a:prstGeom prst="roundRect">
            <a:avLst/>
          </a:prstGeom>
          <a:solidFill>
            <a:srgbClr val="FBE6D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0375" y="1784648"/>
            <a:ext cx="32762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Сабырлы болыңыз және баланы қолдаңыз. Баланың Сізге сене алатынын сезінуі маңызды.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 кінәламаңыз немесе жағдайды құнсыздандырмаңыз.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Сіз оның жағында екеніңізді түсіндіріңіз.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375" y="3296815"/>
            <a:ext cx="3276205" cy="1379311"/>
          </a:xfrm>
          <a:prstGeom prst="roundRect">
            <a:avLst/>
          </a:prstGeom>
          <a:solidFill>
            <a:srgbClr val="FBE6D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7941" y="3291132"/>
            <a:ext cx="32786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 тыңдап, егжей-тегжейлі біліңіз. Ол нақты не болып жатқанын,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буллингке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кім қатысатынын, қайда және қалай болатынын айтып берсін.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Неғұрлым көп білсеңіз, соғұрлым тиімді көмектесе аласыз.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flipH="1">
            <a:off x="17509" y="2792760"/>
            <a:ext cx="440432" cy="720080"/>
          </a:xfrm>
          <a:prstGeom prst="curvedLeftArrow">
            <a:avLst/>
          </a:prstGeom>
          <a:solidFill>
            <a:srgbClr val="FBE6D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68961" y="5158235"/>
            <a:ext cx="3179896" cy="1384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68961" y="5159374"/>
            <a:ext cx="317989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</a:t>
            </a:r>
            <a:r>
              <a:rPr lang="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есе беруді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үйретпеңіз.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ретіндегі агрессия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жағдайды нашарлатуы мүмкін.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 сабырлы болуға, қорлаушыны елемеуге немесе мектепте ересектерден қолдау іздеуге үйреткен дұрыс.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68960" y="6710625"/>
            <a:ext cx="3179896" cy="15976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038729" y="6710625"/>
            <a:ext cx="3240360" cy="1599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Мұғалімдермен және мектеп әкімшілігімен байланысыңыз. </a:t>
            </a:r>
            <a:r>
              <a:rPr lang="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-бұл күрделі мәселе және мектеп әрекет етуі керек.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Бірлескен шешім табу үшін мұғаліммен, мектеп психологымен немесе директормен жағдайды талқылаңыз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6244404" y="6184329"/>
            <a:ext cx="432049" cy="720080"/>
          </a:xfrm>
          <a:prstGeom prst="curvedLeftArrow">
            <a:avLst/>
          </a:prstGeom>
          <a:solidFill>
            <a:srgbClr val="FBE6D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0375" y="8553400"/>
            <a:ext cx="5818714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459" y="1678358"/>
            <a:ext cx="2584450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459" y="3327643"/>
            <a:ext cx="2547505" cy="1753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58327" y="8657056"/>
            <a:ext cx="5693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бастысы -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 жанында болу, оны қолдау және жағдайды назардан тыс қалдырмау.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3" y="4748906"/>
            <a:ext cx="2573337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2119</Words>
  <Application>WPS Presentation</Application>
  <PresentationFormat>Лист A4 (210x297 мм)</PresentationFormat>
  <Paragraphs>32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5" baseType="lpstr">
      <vt:lpstr>Arial</vt:lpstr>
      <vt:lpstr>SimSun</vt:lpstr>
      <vt:lpstr>Wingdings</vt:lpstr>
      <vt:lpstr>Georgia</vt:lpstr>
      <vt:lpstr>Times New Roman</vt:lpstr>
      <vt:lpstr>Segoe UI Symbol</vt:lpstr>
      <vt:lpstr>Cambria</vt:lpstr>
      <vt:lpstr>Courier New</vt:lpstr>
      <vt:lpstr>Trebuchet MS</vt:lpstr>
      <vt:lpstr>Microsoft YaHei</vt:lpstr>
      <vt:lpstr>Arial Unicode MS</vt:lpstr>
      <vt:lpstr>Calibri</vt:lpstr>
      <vt:lpstr>Воздушный поток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Эльвира Гапбасо�</cp:lastModifiedBy>
  <cp:revision>1159</cp:revision>
  <dcterms:created xsi:type="dcterms:W3CDTF">2019-10-21T11:18:00Z</dcterms:created>
  <dcterms:modified xsi:type="dcterms:W3CDTF">2025-03-30T19:57:58Z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327AC3C0611348248DEF1F358511D4FC_13</vt:lpwstr>
  </property>
  <property fmtid="{D5CDD505-2E9C-101B-9397-08002B2CF9AE}" pid="3" name="KSOProductBuildVer">
    <vt:lpwstr>1033-12.2.0.20326</vt:lpwstr>
  </property>
</Properties>
</file>